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03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038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88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351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49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049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67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90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66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19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31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6F952-F5D7-478E-8A13-C9FD0EE1504E}" type="datetimeFigureOut">
              <a:rPr lang="ko-KR" altLang="en-US" smtClean="0"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4329-DC7A-4835-956B-558F038B04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888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4533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모서리가 둥근 직사각형 5"/>
          <p:cNvSpPr/>
          <p:nvPr/>
        </p:nvSpPr>
        <p:spPr>
          <a:xfrm>
            <a:off x="26183" y="28763"/>
            <a:ext cx="3328287" cy="123999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 smtClean="0"/>
              <a:t>하이원호텔</a:t>
            </a:r>
            <a:endParaRPr lang="en-US" altLang="ko-KR" sz="1400" b="1" dirty="0" smtClean="0"/>
          </a:p>
          <a:p>
            <a:r>
              <a:rPr lang="ko-KR" altLang="en-US" sz="1100" dirty="0" smtClean="0"/>
              <a:t>개회식 </a:t>
            </a:r>
            <a:r>
              <a:rPr lang="en-US" altLang="ko-KR" sz="1100" dirty="0" smtClean="0"/>
              <a:t>: </a:t>
            </a:r>
            <a:r>
              <a:rPr lang="en-US" altLang="ko-KR" sz="1100" dirty="0" smtClean="0"/>
              <a:t>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 20:00 </a:t>
            </a:r>
            <a:r>
              <a:rPr lang="ko-KR" altLang="en-US" sz="1100" dirty="0" err="1" smtClean="0"/>
              <a:t>그랜드볼룸</a:t>
            </a:r>
            <a:endParaRPr lang="en-US" altLang="ko-KR" sz="1100" dirty="0" smtClean="0"/>
          </a:p>
          <a:p>
            <a:r>
              <a:rPr lang="ko-KR" altLang="en-US" sz="1100" dirty="0" err="1" smtClean="0"/>
              <a:t>테크니컬미팅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 20:30 </a:t>
            </a:r>
            <a:r>
              <a:rPr lang="ko-KR" altLang="en-US" sz="1100" dirty="0" err="1" smtClean="0"/>
              <a:t>그랜드볼룸</a:t>
            </a:r>
            <a:endParaRPr lang="en-US" altLang="ko-KR" sz="1100" dirty="0" smtClean="0"/>
          </a:p>
          <a:p>
            <a:r>
              <a:rPr lang="ko-KR" altLang="en-US" sz="1100" dirty="0" smtClean="0"/>
              <a:t>이사회 </a:t>
            </a:r>
            <a:r>
              <a:rPr lang="en-US" altLang="ko-KR" sz="1100" dirty="0" smtClean="0"/>
              <a:t>: 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 21:00 </a:t>
            </a:r>
            <a:r>
              <a:rPr lang="ko-KR" altLang="en-US" sz="1100" dirty="0" err="1" smtClean="0"/>
              <a:t>다이아몬드룸</a:t>
            </a:r>
            <a:endParaRPr lang="en-US" altLang="ko-KR" sz="1100" dirty="0" smtClean="0"/>
          </a:p>
          <a:p>
            <a:r>
              <a:rPr lang="ko-KR" altLang="en-US" sz="1100" dirty="0" smtClean="0"/>
              <a:t>시상식</a:t>
            </a:r>
            <a:r>
              <a:rPr lang="en-US" altLang="ko-KR" sz="1100" dirty="0" smtClean="0"/>
              <a:t>&amp;</a:t>
            </a:r>
            <a:r>
              <a:rPr lang="ko-KR" altLang="en-US" sz="1100" dirty="0" smtClean="0"/>
              <a:t>폐회식 </a:t>
            </a:r>
            <a:r>
              <a:rPr lang="en-US" altLang="ko-KR" sz="1100" dirty="0" smtClean="0"/>
              <a:t>: 23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) 12:30 </a:t>
            </a:r>
            <a:r>
              <a:rPr lang="ko-KR" altLang="en-US" sz="1100" dirty="0" err="1" smtClean="0"/>
              <a:t>그랜드볼룸</a:t>
            </a:r>
            <a:endParaRPr lang="en-US" altLang="ko-KR" sz="1100" dirty="0" smtClean="0"/>
          </a:p>
          <a:p>
            <a:r>
              <a:rPr lang="ko-KR" altLang="en-US" sz="1100" dirty="0" smtClean="0"/>
              <a:t>숙박 </a:t>
            </a:r>
            <a:r>
              <a:rPr lang="en-US" altLang="ko-KR" sz="1100" dirty="0" smtClean="0"/>
              <a:t>: 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임원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시도연맹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보도진 등</a:t>
            </a:r>
            <a:endParaRPr lang="ko-KR" altLang="en-US" sz="1100" dirty="0"/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1259632" y="1268760"/>
            <a:ext cx="576064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타원 8"/>
          <p:cNvSpPr/>
          <p:nvPr/>
        </p:nvSpPr>
        <p:spPr>
          <a:xfrm>
            <a:off x="1331640" y="2996952"/>
            <a:ext cx="1656184" cy="1080120"/>
          </a:xfrm>
          <a:prstGeom prst="ellipse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개폐회식</a:t>
            </a:r>
            <a:endParaRPr lang="en-US" altLang="ko-KR" sz="1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테크니컬미팅</a:t>
            </a:r>
            <a:endParaRPr lang="en-US" altLang="ko-KR" sz="1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이사회</a:t>
            </a:r>
            <a:endParaRPr lang="en-US" altLang="ko-KR" sz="1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숙</a:t>
            </a:r>
            <a:r>
              <a:rPr lang="ko-KR" altLang="en-US" sz="1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소</a:t>
            </a:r>
            <a:endParaRPr lang="en-US" altLang="ko-KR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3185846" y="2636912"/>
            <a:ext cx="2970330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 smtClean="0"/>
              <a:t>밸리</a:t>
            </a:r>
            <a:r>
              <a:rPr lang="ko-KR" altLang="en-US" sz="1400" b="1" dirty="0" smtClean="0"/>
              <a:t> 슬로프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대회</a:t>
            </a:r>
            <a:r>
              <a:rPr lang="en-US" altLang="ko-KR" sz="1400" b="1" dirty="0" smtClean="0"/>
              <a:t>)</a:t>
            </a:r>
          </a:p>
          <a:p>
            <a:r>
              <a:rPr lang="ko-KR" altLang="en-US" sz="1100" dirty="0" err="1" smtClean="0"/>
              <a:t>버티</a:t>
            </a:r>
            <a:r>
              <a:rPr lang="ko-KR" altLang="en-US" sz="1100" dirty="0" err="1"/>
              <a:t>컬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en-US" altLang="ko-KR" sz="1100" dirty="0" smtClean="0"/>
              <a:t>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 16:00 </a:t>
            </a:r>
            <a:r>
              <a:rPr lang="ko-KR" altLang="en-US" sz="1100" dirty="0" err="1" smtClean="0"/>
              <a:t>인공암벽장</a:t>
            </a:r>
            <a:r>
              <a:rPr lang="ko-KR" altLang="en-US" sz="1100" dirty="0" smtClean="0"/>
              <a:t> 앞</a:t>
            </a:r>
            <a:endParaRPr lang="en-US" altLang="ko-KR" sz="1100" dirty="0" smtClean="0"/>
          </a:p>
          <a:p>
            <a:r>
              <a:rPr lang="ko-KR" altLang="en-US" sz="1100" dirty="0" err="1" smtClean="0"/>
              <a:t>인디비주얼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en-US" altLang="ko-KR" sz="1100" dirty="0" smtClean="0"/>
              <a:t>23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) 07:00 </a:t>
            </a:r>
            <a:r>
              <a:rPr lang="ko-KR" altLang="en-US" sz="1100" dirty="0" err="1" smtClean="0"/>
              <a:t>인공암벽장</a:t>
            </a:r>
            <a:r>
              <a:rPr lang="ko-KR" altLang="en-US" sz="1100" dirty="0" smtClean="0"/>
              <a:t> 앞</a:t>
            </a:r>
            <a:endParaRPr lang="ko-KR" altLang="en-US" sz="1100" dirty="0"/>
          </a:p>
        </p:txBody>
      </p:sp>
      <p:sp>
        <p:nvSpPr>
          <p:cNvPr id="24" name="타원 23"/>
          <p:cNvSpPr/>
          <p:nvPr/>
        </p:nvSpPr>
        <p:spPr>
          <a:xfrm>
            <a:off x="3131840" y="3946076"/>
            <a:ext cx="864096" cy="504056"/>
          </a:xfrm>
          <a:prstGeom prst="ellipse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경기</a:t>
            </a:r>
            <a:r>
              <a:rPr lang="ko-KR" altLang="en-US" sz="110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장</a:t>
            </a:r>
            <a:endParaRPr lang="ko-KR" altLang="en-US" sz="11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25" name="직선 화살표 연결선 24"/>
          <p:cNvCxnSpPr/>
          <p:nvPr/>
        </p:nvCxnSpPr>
        <p:spPr>
          <a:xfrm flipH="1">
            <a:off x="3596552" y="3284984"/>
            <a:ext cx="177726" cy="6610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4488416" y="5517232"/>
            <a:ext cx="2139537" cy="6220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 smtClean="0"/>
              <a:t>힐콘도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숙소</a:t>
            </a:r>
            <a:r>
              <a:rPr lang="en-US" altLang="ko-KR" sz="1400" b="1" dirty="0" smtClean="0"/>
              <a:t>)</a:t>
            </a:r>
          </a:p>
          <a:p>
            <a:r>
              <a:rPr lang="ko-KR" altLang="en-US" sz="1100" dirty="0" smtClean="0"/>
              <a:t>선수</a:t>
            </a:r>
            <a:r>
              <a:rPr lang="en-US" altLang="ko-KR" sz="1100" dirty="0" smtClean="0"/>
              <a:t>&amp;</a:t>
            </a:r>
            <a:r>
              <a:rPr lang="ko-KR" altLang="en-US" sz="1100" dirty="0" smtClean="0"/>
              <a:t>심판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사무국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스폰서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등</a:t>
            </a:r>
            <a:endParaRPr lang="en-US" altLang="ko-KR" sz="1100" dirty="0" smtClean="0"/>
          </a:p>
          <a:p>
            <a:r>
              <a:rPr lang="en-US" altLang="ko-KR" sz="1100" dirty="0" smtClean="0"/>
              <a:t>21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/>
              <a:t>금</a:t>
            </a:r>
            <a:r>
              <a:rPr lang="en-US" altLang="ko-KR" sz="1100" dirty="0" smtClean="0"/>
              <a:t>) 4</a:t>
            </a:r>
            <a:r>
              <a:rPr lang="ko-KR" altLang="en-US" sz="1100" dirty="0" smtClean="0"/>
              <a:t>실</a:t>
            </a:r>
            <a:r>
              <a:rPr lang="en-US" altLang="ko-KR" sz="1100" dirty="0" smtClean="0"/>
              <a:t>, 22</a:t>
            </a:r>
            <a:r>
              <a:rPr lang="ko-KR" altLang="en-US" sz="1100" dirty="0" smtClean="0"/>
              <a:t>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토</a:t>
            </a:r>
            <a:r>
              <a:rPr lang="en-US" altLang="ko-KR" sz="1100" dirty="0" smtClean="0"/>
              <a:t>)20</a:t>
            </a:r>
            <a:r>
              <a:rPr lang="ko-KR" altLang="en-US" sz="1100" dirty="0" smtClean="0"/>
              <a:t>실</a:t>
            </a:r>
            <a:endParaRPr lang="en-US" altLang="ko-KR" sz="1100" dirty="0" smtClean="0"/>
          </a:p>
        </p:txBody>
      </p:sp>
      <p:cxnSp>
        <p:nvCxnSpPr>
          <p:cNvPr id="32" name="직선 화살표 연결선 31"/>
          <p:cNvCxnSpPr>
            <a:stCxn id="31" idx="1"/>
            <a:endCxn id="33" idx="5"/>
          </p:cNvCxnSpPr>
          <p:nvPr/>
        </p:nvCxnSpPr>
        <p:spPr>
          <a:xfrm flipH="1" flipV="1">
            <a:off x="4180447" y="5097551"/>
            <a:ext cx="307969" cy="7306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타원 32"/>
          <p:cNvSpPr/>
          <p:nvPr/>
        </p:nvSpPr>
        <p:spPr>
          <a:xfrm>
            <a:off x="3596552" y="4450132"/>
            <a:ext cx="684076" cy="758498"/>
          </a:xfrm>
          <a:prstGeom prst="ellipse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숙소</a:t>
            </a:r>
            <a:endParaRPr lang="ko-KR" altLang="en-US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4932040" y="44624"/>
            <a:ext cx="4104456" cy="100811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/>
              <a:t>주차 안내 </a:t>
            </a:r>
            <a:endParaRPr lang="en-US" altLang="ko-KR" sz="1200" b="1" dirty="0" smtClean="0"/>
          </a:p>
          <a:p>
            <a:pPr marL="228600" indent="-228600">
              <a:buAutoNum type="arabicPeriod"/>
            </a:pPr>
            <a:r>
              <a:rPr lang="ko-KR" altLang="en-US" sz="1100" dirty="0" smtClean="0"/>
              <a:t>대회장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하늘주차장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밸리콘도</a:t>
            </a:r>
            <a:r>
              <a:rPr lang="ko-KR" altLang="en-US" sz="1100" dirty="0" smtClean="0"/>
              <a:t> 지하주차장</a:t>
            </a:r>
            <a:endParaRPr lang="en-US" altLang="ko-KR" sz="1100" dirty="0" smtClean="0"/>
          </a:p>
          <a:p>
            <a:pPr marL="228600" indent="-228600">
              <a:buAutoNum type="arabicPeriod"/>
            </a:pPr>
            <a:r>
              <a:rPr lang="ko-KR" altLang="en-US" sz="1100" dirty="0" err="1" smtClean="0"/>
              <a:t>하이원호텔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호텔 주차장</a:t>
            </a:r>
            <a:endParaRPr lang="en-US" altLang="ko-KR" sz="1100" dirty="0" smtClean="0"/>
          </a:p>
          <a:p>
            <a:pPr marL="228600" indent="-228600">
              <a:buAutoNum type="arabicPeriod"/>
            </a:pPr>
            <a:r>
              <a:rPr lang="ko-KR" altLang="en-US" sz="1100" dirty="0" err="1" smtClean="0"/>
              <a:t>힐콘도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힐콘도</a:t>
            </a:r>
            <a:r>
              <a:rPr lang="ko-KR" altLang="en-US" sz="1100" dirty="0" smtClean="0"/>
              <a:t> 주차장</a:t>
            </a:r>
            <a:endParaRPr lang="en-US" altLang="ko-KR" sz="1100" dirty="0" smtClean="0"/>
          </a:p>
        </p:txBody>
      </p:sp>
      <p:sp>
        <p:nvSpPr>
          <p:cNvPr id="46" name="모서리가 둥근 직사각형 45"/>
          <p:cNvSpPr/>
          <p:nvPr/>
        </p:nvSpPr>
        <p:spPr>
          <a:xfrm>
            <a:off x="-2672" y="6425951"/>
            <a:ext cx="9144675" cy="425279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b="1" dirty="0" err="1" smtClean="0"/>
              <a:t>시간별</a:t>
            </a:r>
            <a:r>
              <a:rPr lang="ko-KR" altLang="en-US" sz="1200" b="1" dirty="0" smtClean="0"/>
              <a:t> 이동순서 </a:t>
            </a:r>
            <a:endParaRPr lang="en-US" altLang="ko-KR" sz="1200" b="1" dirty="0" smtClean="0"/>
          </a:p>
          <a:p>
            <a:r>
              <a:rPr lang="ko-KR" altLang="en-US" sz="1050" dirty="0" smtClean="0"/>
              <a:t>접수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하이원호텔</a:t>
            </a:r>
            <a:r>
              <a:rPr lang="en-US" altLang="ko-KR" sz="1050" dirty="0" smtClean="0"/>
              <a:t>)</a:t>
            </a:r>
            <a:r>
              <a:rPr lang="ko-KR" altLang="en-US" sz="1050" dirty="0" smtClean="0"/>
              <a:t>→</a:t>
            </a:r>
            <a:r>
              <a:rPr lang="ko-KR" altLang="en-US" sz="1050" dirty="0" err="1" smtClean="0"/>
              <a:t>버티컬경기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밸리슬로프</a:t>
            </a:r>
            <a:r>
              <a:rPr lang="en-US" altLang="ko-KR" sz="1050" dirty="0" smtClean="0"/>
              <a:t>)</a:t>
            </a:r>
            <a:r>
              <a:rPr lang="ko-KR" altLang="en-US" sz="1050" dirty="0" smtClean="0"/>
              <a:t> →개회식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하이원호텔</a:t>
            </a:r>
            <a:r>
              <a:rPr lang="en-US" altLang="ko-KR" sz="1050" dirty="0" smtClean="0"/>
              <a:t>)</a:t>
            </a:r>
            <a:r>
              <a:rPr lang="ko-KR" altLang="en-US" sz="1050" dirty="0" smtClean="0"/>
              <a:t> →취침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힐콘도</a:t>
            </a:r>
            <a:r>
              <a:rPr lang="en-US" altLang="ko-KR" sz="1050" dirty="0" smtClean="0"/>
              <a:t>&amp;</a:t>
            </a:r>
            <a:r>
              <a:rPr lang="ko-KR" altLang="en-US" sz="1050" dirty="0" err="1" smtClean="0"/>
              <a:t>하이원호텔</a:t>
            </a:r>
            <a:r>
              <a:rPr lang="en-US" altLang="ko-KR" sz="1050" dirty="0" smtClean="0"/>
              <a:t>)</a:t>
            </a:r>
            <a:r>
              <a:rPr lang="ko-KR" altLang="en-US" sz="1050" dirty="0"/>
              <a:t> </a:t>
            </a:r>
            <a:r>
              <a:rPr lang="ko-KR" altLang="en-US" sz="1050" dirty="0" smtClean="0"/>
              <a:t>→</a:t>
            </a:r>
            <a:r>
              <a:rPr lang="ko-KR" altLang="en-US" sz="1050" dirty="0" err="1" smtClean="0"/>
              <a:t>인디비주얼경기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밸리슬로프</a:t>
            </a:r>
            <a:r>
              <a:rPr lang="en-US" altLang="ko-KR" sz="1050" dirty="0" smtClean="0"/>
              <a:t>)</a:t>
            </a:r>
            <a:r>
              <a:rPr lang="ko-KR" altLang="en-US" sz="1050" dirty="0"/>
              <a:t> </a:t>
            </a:r>
            <a:r>
              <a:rPr lang="ko-KR" altLang="en-US" sz="1050" dirty="0" smtClean="0"/>
              <a:t>→폐회식</a:t>
            </a:r>
            <a:r>
              <a:rPr lang="en-US" altLang="ko-KR" sz="1050" dirty="0" smtClean="0"/>
              <a:t>(</a:t>
            </a:r>
            <a:r>
              <a:rPr lang="ko-KR" altLang="en-US" sz="1050" dirty="0" err="1" smtClean="0"/>
              <a:t>하이원호텔</a:t>
            </a:r>
            <a:r>
              <a:rPr lang="en-US" altLang="ko-KR" sz="105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92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159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박수석</dc:creator>
  <cp:lastModifiedBy>박수석</cp:lastModifiedBy>
  <cp:revision>15</cp:revision>
  <cp:lastPrinted>2014-02-19T01:14:30Z</cp:lastPrinted>
  <dcterms:created xsi:type="dcterms:W3CDTF">2014-02-18T00:57:12Z</dcterms:created>
  <dcterms:modified xsi:type="dcterms:W3CDTF">2014-02-19T01:35:41Z</dcterms:modified>
</cp:coreProperties>
</file>