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08C88-4090-4393-86A1-A1095EA3DB61}" type="datetimeFigureOut">
              <a:rPr lang="ko-KR" altLang="en-US" smtClean="0"/>
              <a:t>2012-09-03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87583-B52E-4184-AC05-789868858EF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2.png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.shopping.naver.com/adcr?x=kJl9pHhjVKSW+Fib4NLzG////w==sQ+IbwqDPWDz0QKix/LYroP/69pZ1GaPsOj8RE4WGIS/Oh1o2ml4ntC19st7s5znNSRZPgi5uzPmypr6DGXv3YZKTzZTT6OTZa55YJA8rV4uf4nxU5iqTKv5n9ntaR6iuDUlmt4oWUz0IG3u2SQY4F4SSHWHtZsoyiFgvIVTvZ/yCdL1fZFVzvxM37z/C0ee+YJBz5KH+ArcMSmkRz2x9VBRBH5ztUC/gKn++w7yrxgLF5PIsDR+G8yZlKsbCHTLJ7zg5MuI43FodX6EZ3YVyWkBnWRLL+sk4Q6LTubezRP798EovYwu2RiutgcgvJ00yQS9YJfvLEA+zXCQTnzn3uJ/kGbfD2DLlmNxHSJdrzi2PhNviqTTNk0Gv13qwsOseLdwNCixGWra+5W2Y7JkVEc/37zWGq59rRD5MI2J43cOk8qWyHpLoGzjeK8uLrYasUKHuMgF4OrTIdFLLYeT1PKflZL59B2bq8h56yGNQHftjsfvnqz/EMbMMiRaCBi+UdjGnvqve6r0gw0tbkz0mD20llg5GmtRuSdUz6+vqo7fsggXteBp++DKXWWeFE8oVqXrxhN49bvAsyzucSCtp1nbJV8VHGz2BRh80o64zjkM1o/Ah1tJVlhKg0scalueMzU+/TIHJhrQhGpapuhs3IeFy+XHRYNUjFF3CAXMsHNw=&amp;nv_mid=6399744414&amp;cat_id=40003140" TargetMode="External"/><Relationship Id="rId11" Type="http://schemas.openxmlformats.org/officeDocument/2006/relationships/image" Target="../media/image9.png"/><Relationship Id="rId24" Type="http://schemas.openxmlformats.org/officeDocument/2006/relationships/image" Target="../media/image22.gif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gif"/><Relationship Id="rId10" Type="http://schemas.openxmlformats.org/officeDocument/2006/relationships/image" Target="../media/image8.png"/><Relationship Id="rId19" Type="http://schemas.openxmlformats.org/officeDocument/2006/relationships/image" Target="../media/image17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28596" y="285729"/>
            <a:ext cx="17859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 err="1" smtClean="0"/>
              <a:t>등강기</a:t>
            </a:r>
            <a:endParaRPr lang="ko-KR" alt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14864"/>
          <a:stretch>
            <a:fillRect/>
          </a:stretch>
        </p:blipFill>
        <p:spPr bwMode="auto">
          <a:xfrm>
            <a:off x="214282" y="3714752"/>
            <a:ext cx="97310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857356" y="3786190"/>
            <a:ext cx="966344" cy="96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l="5941" t="2970" r="7920" b="4950"/>
          <a:stretch>
            <a:fillRect/>
          </a:stretch>
        </p:blipFill>
        <p:spPr bwMode="auto">
          <a:xfrm>
            <a:off x="642910" y="1142985"/>
            <a:ext cx="1357322" cy="1450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928926" y="3857628"/>
            <a:ext cx="92869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 descr="[5%즉시할인쿠폰]페츨 - 크롤 로프 크램프/그랩 /클라이밍/빙벽/암벽/로프크램프/크랩/페츨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 l="8000" t="4000" r="15999"/>
          <a:stretch>
            <a:fillRect/>
          </a:stretch>
        </p:blipFill>
        <p:spPr bwMode="auto">
          <a:xfrm flipH="1">
            <a:off x="1285852" y="3786190"/>
            <a:ext cx="715351" cy="903597"/>
          </a:xfrm>
          <a:prstGeom prst="rect">
            <a:avLst/>
          </a:prstGeom>
          <a:noFill/>
        </p:spPr>
      </p:pic>
      <p:sp>
        <p:nvSpPr>
          <p:cNvPr id="10" name="직사각형 9"/>
          <p:cNvSpPr/>
          <p:nvPr/>
        </p:nvSpPr>
        <p:spPr>
          <a:xfrm flipH="1">
            <a:off x="393350" y="4714884"/>
            <a:ext cx="749626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티블럭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1285852" y="4714884"/>
            <a:ext cx="571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크롤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 flipH="1">
            <a:off x="1928794" y="4714884"/>
            <a:ext cx="785818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/>
              <a:t>베이직</a:t>
            </a:r>
            <a:endParaRPr lang="ko-KR" altLang="en-US" sz="1200" dirty="0"/>
          </a:p>
        </p:txBody>
      </p:sp>
      <p:sp>
        <p:nvSpPr>
          <p:cNvPr id="13" name="직사각형 12"/>
          <p:cNvSpPr/>
          <p:nvPr/>
        </p:nvSpPr>
        <p:spPr>
          <a:xfrm>
            <a:off x="571472" y="714356"/>
            <a:ext cx="2141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어센드형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등강기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857488" y="4714884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 smtClean="0"/>
              <a:t>스위스 </a:t>
            </a:r>
            <a:r>
              <a:rPr lang="ko-KR" altLang="en-US" sz="1200" dirty="0" err="1" smtClean="0"/>
              <a:t>쥬마</a:t>
            </a:r>
            <a:endParaRPr lang="ko-KR" altLang="en-US" sz="1200" dirty="0"/>
          </a:p>
        </p:txBody>
      </p:sp>
      <p:sp>
        <p:nvSpPr>
          <p:cNvPr id="15" name="직사각형 14"/>
          <p:cNvSpPr/>
          <p:nvPr/>
        </p:nvSpPr>
        <p:spPr>
          <a:xfrm>
            <a:off x="571472" y="3071810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기타 </a:t>
            </a:r>
            <a:r>
              <a:rPr lang="ko-KR" altLang="en-US" dirty="0" err="1" smtClean="0"/>
              <a:t>등강기</a:t>
            </a:r>
            <a:endParaRPr lang="ko-KR" altLang="en-US" dirty="0"/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9058" y="3929066"/>
            <a:ext cx="651872" cy="74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14876" y="3929066"/>
            <a:ext cx="683352" cy="75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70868" y="3857628"/>
            <a:ext cx="744206" cy="82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500826" y="3929066"/>
            <a:ext cx="781545" cy="72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직사각형 20"/>
          <p:cNvSpPr/>
          <p:nvPr/>
        </p:nvSpPr>
        <p:spPr>
          <a:xfrm flipH="1">
            <a:off x="4143372" y="4723637"/>
            <a:ext cx="4847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/>
              <a:t>덕</a:t>
            </a:r>
            <a:endParaRPr lang="ko-KR" altLang="en-US" sz="1200" dirty="0"/>
          </a:p>
        </p:txBody>
      </p:sp>
      <p:sp>
        <p:nvSpPr>
          <p:cNvPr id="22" name="직사각형 21"/>
          <p:cNvSpPr/>
          <p:nvPr/>
        </p:nvSpPr>
        <p:spPr>
          <a:xfrm>
            <a:off x="4643438" y="4714884"/>
            <a:ext cx="6276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션트</a:t>
            </a:r>
            <a:endParaRPr lang="ko-KR" altLang="en-US" sz="1200" dirty="0"/>
          </a:p>
        </p:txBody>
      </p:sp>
      <p:sp>
        <p:nvSpPr>
          <p:cNvPr id="23" name="직사각형 22"/>
          <p:cNvSpPr/>
          <p:nvPr/>
        </p:nvSpPr>
        <p:spPr>
          <a:xfrm>
            <a:off x="5286380" y="4643446"/>
            <a:ext cx="13573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마이크로센드</a:t>
            </a:r>
            <a:endParaRPr lang="ko-KR" altLang="en-US" sz="1200" dirty="0"/>
          </a:p>
        </p:txBody>
      </p:sp>
      <p:sp>
        <p:nvSpPr>
          <p:cNvPr id="24" name="직사각형 23"/>
          <p:cNvSpPr/>
          <p:nvPr/>
        </p:nvSpPr>
        <p:spPr>
          <a:xfrm>
            <a:off x="6429388" y="4643446"/>
            <a:ext cx="11430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베이직스틸</a:t>
            </a:r>
            <a:endParaRPr lang="ko-KR" altLang="en-US" sz="1200" dirty="0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643834" y="4000504"/>
            <a:ext cx="722828" cy="72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0034" y="5286388"/>
            <a:ext cx="635596" cy="721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6200000">
            <a:off x="1307100" y="5265139"/>
            <a:ext cx="642941" cy="68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직사각형 29"/>
          <p:cNvSpPr/>
          <p:nvPr/>
        </p:nvSpPr>
        <p:spPr>
          <a:xfrm>
            <a:off x="7572396" y="4714884"/>
            <a:ext cx="9048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그리그리</a:t>
            </a:r>
            <a:endParaRPr lang="ko-KR" altLang="en-US" sz="1200" dirty="0"/>
          </a:p>
        </p:txBody>
      </p:sp>
      <p:sp>
        <p:nvSpPr>
          <p:cNvPr id="31" name="직사각형 30"/>
          <p:cNvSpPr/>
          <p:nvPr/>
        </p:nvSpPr>
        <p:spPr>
          <a:xfrm>
            <a:off x="357158" y="6000768"/>
            <a:ext cx="7830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/>
              <a:t>아이디</a:t>
            </a:r>
            <a:endParaRPr lang="ko-KR" altLang="en-US" sz="1200" dirty="0"/>
          </a:p>
        </p:txBody>
      </p:sp>
      <p:sp>
        <p:nvSpPr>
          <p:cNvPr id="32" name="직사각형 31"/>
          <p:cNvSpPr/>
          <p:nvPr/>
        </p:nvSpPr>
        <p:spPr>
          <a:xfrm>
            <a:off x="1413828" y="6000768"/>
            <a:ext cx="5864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/>
              <a:t>에디</a:t>
            </a:r>
            <a:endParaRPr lang="ko-KR" altLang="en-US" sz="1200" dirty="0"/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15" cstate="print"/>
          <a:srcRect l="11651" r="12621"/>
          <a:stretch>
            <a:fillRect/>
          </a:stretch>
        </p:blipFill>
        <p:spPr bwMode="auto">
          <a:xfrm>
            <a:off x="2285984" y="5214949"/>
            <a:ext cx="658384" cy="86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286116" y="5143512"/>
            <a:ext cx="658384" cy="94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직사각형 34"/>
          <p:cNvSpPr/>
          <p:nvPr/>
        </p:nvSpPr>
        <p:spPr>
          <a:xfrm>
            <a:off x="2342522" y="6072206"/>
            <a:ext cx="8007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smtClean="0"/>
              <a:t>트랙션</a:t>
            </a:r>
            <a:endParaRPr lang="ko-KR" altLang="en-US" sz="1200" dirty="0"/>
          </a:p>
        </p:txBody>
      </p:sp>
      <p:pic>
        <p:nvPicPr>
          <p:cNvPr id="36" name="Picture 9" descr="제목 없음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143372" y="5286388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직사각형 36"/>
          <p:cNvSpPr/>
          <p:nvPr/>
        </p:nvSpPr>
        <p:spPr>
          <a:xfrm>
            <a:off x="4271348" y="6000768"/>
            <a:ext cx="5864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/>
              <a:t>신지</a:t>
            </a:r>
            <a:endParaRPr lang="ko-KR" altLang="en-US" sz="1200" dirty="0"/>
          </a:p>
        </p:txBody>
      </p:sp>
      <p:pic>
        <p:nvPicPr>
          <p:cNvPr id="38" name="그림 37" descr="6523995406.jpg"/>
          <p:cNvPicPr>
            <a:picLocks noChangeAspect="1"/>
          </p:cNvPicPr>
          <p:nvPr/>
        </p:nvPicPr>
        <p:blipFill>
          <a:blip r:embed="rId18"/>
          <a:srcRect l="11765"/>
          <a:stretch>
            <a:fillRect/>
          </a:stretch>
        </p:blipFill>
        <p:spPr>
          <a:xfrm>
            <a:off x="3286116" y="1204897"/>
            <a:ext cx="1143008" cy="1295409"/>
          </a:xfrm>
          <a:prstGeom prst="rect">
            <a:avLst/>
          </a:prstGeom>
        </p:spPr>
      </p:pic>
      <p:pic>
        <p:nvPicPr>
          <p:cNvPr id="39" name="그림 38" descr="6523995407.jpg"/>
          <p:cNvPicPr>
            <a:picLocks noChangeAspect="1"/>
          </p:cNvPicPr>
          <p:nvPr/>
        </p:nvPicPr>
        <p:blipFill>
          <a:blip r:embed="rId19"/>
          <a:srcRect r="16667"/>
          <a:stretch>
            <a:fillRect/>
          </a:stretch>
        </p:blipFill>
        <p:spPr>
          <a:xfrm>
            <a:off x="2285984" y="1214422"/>
            <a:ext cx="1071570" cy="1285884"/>
          </a:xfrm>
          <a:prstGeom prst="rect">
            <a:avLst/>
          </a:prstGeom>
        </p:spPr>
      </p:pic>
      <p:sp>
        <p:nvSpPr>
          <p:cNvPr id="40" name="직사각형 39"/>
          <p:cNvSpPr/>
          <p:nvPr/>
        </p:nvSpPr>
        <p:spPr>
          <a:xfrm>
            <a:off x="642910" y="2643182"/>
            <a:ext cx="13573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페츨사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어센드</a:t>
            </a:r>
            <a:endParaRPr lang="ko-KR" altLang="en-US" sz="1200" dirty="0"/>
          </a:p>
        </p:txBody>
      </p:sp>
      <p:sp>
        <p:nvSpPr>
          <p:cNvPr id="41" name="직사각형 40"/>
          <p:cNvSpPr/>
          <p:nvPr/>
        </p:nvSpPr>
        <p:spPr>
          <a:xfrm>
            <a:off x="2500298" y="2623799"/>
            <a:ext cx="1857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err="1" smtClean="0"/>
              <a:t>블렉다이아모드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어센드</a:t>
            </a:r>
            <a:endParaRPr lang="ko-KR" altLang="en-US" sz="1200" dirty="0"/>
          </a:p>
        </p:txBody>
      </p:sp>
      <p:pic>
        <p:nvPicPr>
          <p:cNvPr id="42" name="그림 41" descr="1_1_5461.jpg"/>
          <p:cNvPicPr>
            <a:picLocks noChangeAspect="1"/>
          </p:cNvPicPr>
          <p:nvPr/>
        </p:nvPicPr>
        <p:blipFill>
          <a:blip r:embed="rId20"/>
          <a:srcRect r="25531"/>
          <a:stretch>
            <a:fillRect/>
          </a:stretch>
        </p:blipFill>
        <p:spPr>
          <a:xfrm rot="1069765">
            <a:off x="4429124" y="1112337"/>
            <a:ext cx="928694" cy="1247093"/>
          </a:xfrm>
          <a:prstGeom prst="rect">
            <a:avLst/>
          </a:prstGeom>
        </p:spPr>
      </p:pic>
      <p:pic>
        <p:nvPicPr>
          <p:cNvPr id="43" name="그림 42" descr="1_1_5462.jpg"/>
          <p:cNvPicPr>
            <a:picLocks noChangeAspect="1"/>
          </p:cNvPicPr>
          <p:nvPr/>
        </p:nvPicPr>
        <p:blipFill>
          <a:blip r:embed="rId21"/>
          <a:srcRect l="19231"/>
          <a:stretch>
            <a:fillRect/>
          </a:stretch>
        </p:blipFill>
        <p:spPr>
          <a:xfrm rot="20606340">
            <a:off x="5391399" y="1121580"/>
            <a:ext cx="1039655" cy="1287195"/>
          </a:xfrm>
          <a:prstGeom prst="rect">
            <a:avLst/>
          </a:prstGeom>
        </p:spPr>
      </p:pic>
      <p:sp>
        <p:nvSpPr>
          <p:cNvPr id="44" name="직사각형 43"/>
          <p:cNvSpPr/>
          <p:nvPr/>
        </p:nvSpPr>
        <p:spPr>
          <a:xfrm>
            <a:off x="4929190" y="2643182"/>
            <a:ext cx="1214446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err="1" smtClean="0"/>
              <a:t>트랑고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어센드</a:t>
            </a:r>
            <a:endParaRPr lang="ko-KR" altLang="en-US" sz="1200" dirty="0"/>
          </a:p>
        </p:txBody>
      </p:sp>
      <p:pic>
        <p:nvPicPr>
          <p:cNvPr id="45" name="그림 44" descr="http://image.fnckolon.com/mountaineering/images/climbing/technic/rock/02-15.gif"/>
          <p:cNvPicPr/>
          <p:nvPr/>
        </p:nvPicPr>
        <p:blipFill>
          <a:blip r:embed="rId22"/>
          <a:srcRect l="82533"/>
          <a:stretch>
            <a:fillRect/>
          </a:stretch>
        </p:blipFill>
        <p:spPr bwMode="auto">
          <a:xfrm>
            <a:off x="5214942" y="5143512"/>
            <a:ext cx="64294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그림 45" descr="http://image.fnckolon.com/mountaineering/images/climbing/technic/rock/02-16.gif"/>
          <p:cNvPicPr/>
          <p:nvPr/>
        </p:nvPicPr>
        <p:blipFill>
          <a:blip r:embed="rId23"/>
          <a:srcRect l="66875"/>
          <a:stretch>
            <a:fillRect/>
          </a:stretch>
        </p:blipFill>
        <p:spPr bwMode="auto">
          <a:xfrm>
            <a:off x="6286512" y="5143512"/>
            <a:ext cx="1000132" cy="1088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그림 46" descr="http://image.fnckolon.com/mountaineering/images/climbing/technic/rock/02-17.gif"/>
          <p:cNvPicPr/>
          <p:nvPr/>
        </p:nvPicPr>
        <p:blipFill>
          <a:blip r:embed="rId24"/>
          <a:srcRect l="71658"/>
          <a:stretch>
            <a:fillRect/>
          </a:stretch>
        </p:blipFill>
        <p:spPr bwMode="auto">
          <a:xfrm>
            <a:off x="7500958" y="5072074"/>
            <a:ext cx="714380" cy="121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직사각형 47"/>
          <p:cNvSpPr/>
          <p:nvPr/>
        </p:nvSpPr>
        <p:spPr>
          <a:xfrm>
            <a:off x="7143768" y="6223835"/>
            <a:ext cx="14157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 err="1"/>
              <a:t>클렘하이스트매듭</a:t>
            </a:r>
            <a:endParaRPr lang="ko-KR" altLang="en-US" sz="1200" dirty="0"/>
          </a:p>
        </p:txBody>
      </p:sp>
      <p:sp>
        <p:nvSpPr>
          <p:cNvPr id="49" name="직사각형 48"/>
          <p:cNvSpPr/>
          <p:nvPr/>
        </p:nvSpPr>
        <p:spPr>
          <a:xfrm>
            <a:off x="6143636" y="6239001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/>
              <a:t>바흐만 매듭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5000628" y="6215082"/>
            <a:ext cx="12170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 err="1"/>
              <a:t>프루지크</a:t>
            </a:r>
            <a:r>
              <a:rPr lang="ko-KR" altLang="en-US" sz="1200" dirty="0"/>
              <a:t> 매듭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34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ExTra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XP_USER</dc:creator>
  <cp:lastModifiedBy>XP_USER</cp:lastModifiedBy>
  <cp:revision>7</cp:revision>
  <dcterms:created xsi:type="dcterms:W3CDTF">2012-09-03T12:52:40Z</dcterms:created>
  <dcterms:modified xsi:type="dcterms:W3CDTF">2012-09-03T13:57:39Z</dcterms:modified>
</cp:coreProperties>
</file>